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3" r:id="rId9"/>
    <p:sldId id="262" r:id="rId10"/>
    <p:sldId id="264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427281D-81F7-4FD1-8A70-D1D5ADA2784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2DFAABB-1A1D-42C4-8D38-860B71D4C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6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64022A-852A-4469-B183-6CA9F9300AE7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EF1AF0D-F7A4-4E57-8FD7-448834AA4D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Gm68Ovhc0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://bit.ly/2pU7ohc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dallaslibrary2.org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e6fT6P" TargetMode="External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goo.gl/fWbzW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qsx6gj" TargetMode="External"/><Relationship Id="rId2" Type="http://schemas.openxmlformats.org/officeDocument/2006/relationships/hyperlink" Target="http://bit.ly/2pUYtwZ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hyperlink" Target="https://www.halfpricebooks.com/fyb/" TargetMode="External"/><Relationship Id="rId4" Type="http://schemas.openxmlformats.org/officeDocument/2006/relationships/hyperlink" Target="http://bit.ly/2lwLRg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hyperlink" Target="http://www.readingrockets.org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commonsensemedia.org/" TargetMode="External"/><Relationship Id="rId5" Type="http://schemas.openxmlformats.org/officeDocument/2006/relationships/hyperlink" Target="http://www.colorincolorado.org/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RYPUZ" TargetMode="External"/><Relationship Id="rId2" Type="http://schemas.openxmlformats.org/officeDocument/2006/relationships/hyperlink" Target="http://bit.ly/2pTTN9H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gif"/><Relationship Id="rId5" Type="http://schemas.openxmlformats.org/officeDocument/2006/relationships/hyperlink" Target="http://bit.ly/1KcIDFy" TargetMode="External"/><Relationship Id="rId4" Type="http://schemas.openxmlformats.org/officeDocument/2006/relationships/hyperlink" Target="http://www.readkiddoread.com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://bit.ly/2dynN90" TargetMode="External"/><Relationship Id="rId7" Type="http://schemas.openxmlformats.org/officeDocument/2006/relationships/image" Target="../media/image12.png"/><Relationship Id="rId2" Type="http://schemas.openxmlformats.org/officeDocument/2006/relationships/hyperlink" Target="http://www.starfall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hyperlink" Target="http://goo.gl/fWbzWm" TargetMode="External"/><Relationship Id="rId4" Type="http://schemas.openxmlformats.org/officeDocument/2006/relationships/hyperlink" Target="http://www.abcya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prodigygame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gif"/><Relationship Id="rId5" Type="http://schemas.openxmlformats.org/officeDocument/2006/relationships/image" Target="../media/image12.png"/><Relationship Id="rId4" Type="http://schemas.openxmlformats.org/officeDocument/2006/relationships/hyperlink" Target="http://bit.ly/2dynN9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May 2017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Summer Reading Jumpstart	</a:t>
            </a:r>
            <a:endParaRPr lang="en-US" dirty="0"/>
          </a:p>
        </p:txBody>
      </p:sp>
      <p:pic>
        <p:nvPicPr>
          <p:cNvPr id="2050" name="Picture 2" descr="C:\Users\briggss\AppData\Local\Microsoft\Windows\Temporary Internet Files\Content.IE5\W6F21RF4\reading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6669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199" y="-11025"/>
            <a:ext cx="5172075" cy="583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9800" y="59436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3"/>
              </a:rPr>
              <a:t>https</a:t>
            </a:r>
            <a:r>
              <a:rPr lang="en-US">
                <a:hlinkClick r:id="rId3"/>
              </a:rPr>
              <a:t>://</a:t>
            </a:r>
            <a:r>
              <a:rPr lang="en-US" smtClean="0">
                <a:hlinkClick r:id="rId3"/>
              </a:rPr>
              <a:t>www.youtube.com/watch?v=5Gm68Ovhc0M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51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6512511" cy="1143000"/>
          </a:xfrm>
        </p:spPr>
        <p:txBody>
          <a:bodyPr/>
          <a:lstStyle/>
          <a:p>
            <a:r>
              <a:rPr lang="en-US" dirty="0" smtClean="0"/>
              <a:t>Carrollton Public Library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905000" y="182880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Carrollton Public </a:t>
            </a:r>
            <a:r>
              <a:rPr lang="en-US" b="1" dirty="0" smtClean="0"/>
              <a:t>Library</a:t>
            </a:r>
          </a:p>
          <a:p>
            <a:pPr algn="ctr"/>
            <a:r>
              <a:rPr lang="en-US" b="1" dirty="0" smtClean="0"/>
              <a:t> </a:t>
            </a:r>
            <a:r>
              <a:rPr lang="en-US" b="1" dirty="0"/>
              <a:t>(Hebron &amp; </a:t>
            </a:r>
            <a:r>
              <a:rPr lang="en-US" b="1" dirty="0" err="1"/>
              <a:t>Josey</a:t>
            </a:r>
            <a:r>
              <a:rPr lang="en-US" b="1" dirty="0"/>
              <a:t>)</a:t>
            </a:r>
            <a:endParaRPr lang="en-US" dirty="0"/>
          </a:p>
          <a:p>
            <a:pPr algn="ctr"/>
            <a:r>
              <a:rPr lang="en-US" dirty="0"/>
              <a:t>4220 N. </a:t>
            </a:r>
            <a:r>
              <a:rPr lang="en-US" dirty="0" err="1"/>
              <a:t>Josey</a:t>
            </a:r>
            <a:r>
              <a:rPr lang="en-US" dirty="0"/>
              <a:t> Lane at Hebron Pkwy.</a:t>
            </a:r>
            <a:br>
              <a:rPr lang="en-US" dirty="0"/>
            </a:br>
            <a:r>
              <a:rPr lang="en-US" dirty="0"/>
              <a:t>Carrollton 75010</a:t>
            </a:r>
          </a:p>
          <a:p>
            <a:pPr algn="ctr"/>
            <a:r>
              <a:rPr lang="en-US" dirty="0"/>
              <a:t>972-466-4800</a:t>
            </a:r>
          </a:p>
          <a:p>
            <a:pPr algn="ctr"/>
            <a:r>
              <a:rPr lang="en-US" dirty="0"/>
              <a:t> </a:t>
            </a:r>
          </a:p>
          <a:p>
            <a:pPr algn="ctr"/>
            <a:r>
              <a:rPr lang="en-US" b="1" dirty="0"/>
              <a:t>Carrollton Public </a:t>
            </a:r>
            <a:r>
              <a:rPr lang="en-US" b="1"/>
              <a:t>Library </a:t>
            </a:r>
            <a:endParaRPr lang="en-US" b="1" smtClean="0"/>
          </a:p>
          <a:p>
            <a:pPr algn="ctr"/>
            <a:r>
              <a:rPr lang="en-US" b="1" smtClean="0"/>
              <a:t>(</a:t>
            </a:r>
            <a:r>
              <a:rPr lang="en-US" b="1" dirty="0" err="1"/>
              <a:t>Josey</a:t>
            </a:r>
            <a:r>
              <a:rPr lang="en-US" b="1" dirty="0"/>
              <a:t> Ranch Lake)</a:t>
            </a:r>
            <a:endParaRPr lang="en-US" dirty="0"/>
          </a:p>
          <a:p>
            <a:pPr algn="ctr"/>
            <a:r>
              <a:rPr lang="en-US" dirty="0"/>
              <a:t>1700 Keller Springs Road</a:t>
            </a:r>
            <a:br>
              <a:rPr lang="en-US" dirty="0"/>
            </a:br>
            <a:r>
              <a:rPr lang="en-US" dirty="0"/>
              <a:t>Carrollton 75006</a:t>
            </a:r>
          </a:p>
          <a:p>
            <a:pPr algn="ctr"/>
            <a:r>
              <a:rPr lang="en-US" dirty="0"/>
              <a:t>972-466-4800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8600" y="4968121"/>
            <a:ext cx="78486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2800" dirty="0" smtClean="0"/>
              <a:t>Library Website: </a:t>
            </a:r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bit.ly/2pU7ohc</a:t>
            </a:r>
            <a:endParaRPr lang="en-US" sz="2800" dirty="0" smtClean="0"/>
          </a:p>
          <a:p>
            <a:pPr algn="ctr"/>
            <a:endParaRPr lang="en-US" dirty="0"/>
          </a:p>
        </p:txBody>
      </p:sp>
      <p:pic>
        <p:nvPicPr>
          <p:cNvPr id="3074" name="Picture 2" descr="C:\Users\briggss\AppData\Local\Microsoft\Windows\Temporary Internet Files\Content.IE5\RALQD6ES\teacher_reading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828800"/>
            <a:ext cx="2108066" cy="199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52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6512511" cy="1143000"/>
          </a:xfrm>
        </p:spPr>
        <p:txBody>
          <a:bodyPr/>
          <a:lstStyle/>
          <a:p>
            <a:r>
              <a:rPr lang="en-US" dirty="0" smtClean="0"/>
              <a:t>Dallas Public Library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83251" y="5068711"/>
            <a:ext cx="727269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Library Website: </a:t>
            </a:r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://dallaslibrary2.org</a:t>
            </a:r>
            <a:r>
              <a:rPr lang="en-US" sz="2800" dirty="0" smtClean="0">
                <a:hlinkClick r:id="rId2"/>
              </a:rPr>
              <a:t>/</a:t>
            </a:r>
            <a:endParaRPr lang="en-US" sz="2800" dirty="0" smtClean="0"/>
          </a:p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33600" y="15240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b="1" dirty="0"/>
              <a:t>Dallas Public Library (</a:t>
            </a:r>
            <a:r>
              <a:rPr lang="en-US" sz="2800" b="1" dirty="0" err="1"/>
              <a:t>Timberglen</a:t>
            </a:r>
            <a:r>
              <a:rPr lang="en-US" sz="2800" b="1" dirty="0"/>
              <a:t>)</a:t>
            </a:r>
            <a:endParaRPr lang="en-US" sz="2800" dirty="0"/>
          </a:p>
          <a:p>
            <a:pPr algn="ctr"/>
            <a:r>
              <a:rPr lang="en-US" sz="2800" dirty="0"/>
              <a:t>18505 Midway Road (corner of Midway and </a:t>
            </a:r>
            <a:r>
              <a:rPr lang="en-US" sz="2800" dirty="0" err="1"/>
              <a:t>Timberglen</a:t>
            </a:r>
            <a:r>
              <a:rPr lang="en-US" sz="2800" dirty="0"/>
              <a:t>)</a:t>
            </a:r>
          </a:p>
          <a:p>
            <a:pPr algn="ctr"/>
            <a:r>
              <a:rPr lang="en-US" sz="2800" dirty="0"/>
              <a:t>Dallas </a:t>
            </a:r>
            <a:r>
              <a:rPr lang="en-US" sz="2800" dirty="0" smtClean="0"/>
              <a:t>75287</a:t>
            </a:r>
          </a:p>
          <a:p>
            <a:pPr algn="ctr"/>
            <a:r>
              <a:rPr lang="en-US" sz="2800" dirty="0" smtClean="0"/>
              <a:t>214-671-1365</a:t>
            </a:r>
            <a:endParaRPr lang="en-US" sz="2800" dirty="0"/>
          </a:p>
        </p:txBody>
      </p:sp>
      <p:pic>
        <p:nvPicPr>
          <p:cNvPr id="4101" name="Picture 5" descr="C:\Users\briggss\AppData\Local\Microsoft\Windows\Temporary Internet Files\Content.IE5\XF1BKCVJ\children%20and%20books_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828800"/>
            <a:ext cx="1844040" cy="183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49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Reading Takes You Places- Sheffield</a:t>
            </a:r>
            <a:endParaRPr lang="en-US" dirty="0"/>
          </a:p>
        </p:txBody>
      </p:sp>
      <p:pic>
        <p:nvPicPr>
          <p:cNvPr id="5122" name="Picture 2" descr="C:\Users\briggss\AppData\Local\Microsoft\Windows\Temporary Internet Files\Content.IE5\1Q4C0LMK\Bookshelf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837772"/>
            <a:ext cx="2714625" cy="149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676400" y="2590800"/>
            <a:ext cx="61030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Library Website: </a:t>
            </a:r>
          </a:p>
          <a:p>
            <a:pPr algn="ctr"/>
            <a:r>
              <a:rPr lang="en-US" sz="2800" dirty="0" smtClean="0">
                <a:hlinkClick r:id="rId3"/>
              </a:rPr>
              <a:t>http</a:t>
            </a:r>
            <a:r>
              <a:rPr lang="en-US" sz="2800" dirty="0">
                <a:hlinkClick r:id="rId3"/>
              </a:rPr>
              <a:t>://</a:t>
            </a:r>
            <a:r>
              <a:rPr lang="en-US" sz="2800" dirty="0" smtClean="0">
                <a:hlinkClick r:id="rId3"/>
              </a:rPr>
              <a:t>bit.ly/2e6fT6P</a:t>
            </a: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b="1" dirty="0" smtClean="0"/>
              <a:t>Library Resources : </a:t>
            </a:r>
            <a:r>
              <a:rPr lang="es-ES_tradnl" sz="2800" u="sng" dirty="0">
                <a:hlinkClick r:id="rId4"/>
              </a:rPr>
              <a:t>http://goo.gl/fWbzWm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350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Other Summer Reading Programs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28222" y="2209800"/>
            <a:ext cx="9144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/>
              <a:t>Barnes and Noble (English): </a:t>
            </a:r>
            <a:r>
              <a:rPr lang="en-US" sz="2800" dirty="0" smtClean="0">
                <a:hlinkClick r:id="rId2"/>
              </a:rPr>
              <a:t>http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bit.ly/2pUYtwZ</a:t>
            </a: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b="1" dirty="0"/>
              <a:t>Barnes and Noble </a:t>
            </a:r>
            <a:r>
              <a:rPr lang="en-US" sz="2800" b="1" dirty="0" smtClean="0"/>
              <a:t>(Spanish): </a:t>
            </a:r>
            <a:r>
              <a:rPr lang="en-US" sz="2800" dirty="0" smtClean="0">
                <a:hlinkClick r:id="rId3"/>
              </a:rPr>
              <a:t>http</a:t>
            </a:r>
            <a:r>
              <a:rPr lang="en-US" sz="2800" dirty="0">
                <a:hlinkClick r:id="rId3"/>
              </a:rPr>
              <a:t>://</a:t>
            </a:r>
            <a:r>
              <a:rPr lang="en-US" sz="2800" dirty="0" smtClean="0">
                <a:hlinkClick r:id="rId3"/>
              </a:rPr>
              <a:t>bit.ly/2qsx6gj</a:t>
            </a:r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r>
              <a:rPr lang="en-US" sz="2800" b="1" dirty="0" smtClean="0"/>
              <a:t>Chuck E. Cheese (English): </a:t>
            </a:r>
            <a:r>
              <a:rPr lang="en-US" sz="2800" dirty="0">
                <a:hlinkClick r:id="rId4"/>
              </a:rPr>
              <a:t>http://</a:t>
            </a:r>
            <a:r>
              <a:rPr lang="en-US" sz="2800" dirty="0" smtClean="0">
                <a:hlinkClick r:id="rId4"/>
              </a:rPr>
              <a:t>bit.ly/2lwLRgO</a:t>
            </a:r>
            <a:endParaRPr lang="en-US" sz="2800" dirty="0" smtClean="0"/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Chuck E. Cheese (Spanish):</a:t>
            </a:r>
            <a:r>
              <a:rPr lang="en-US" sz="2800" dirty="0"/>
              <a:t>http://</a:t>
            </a:r>
            <a:r>
              <a:rPr lang="en-US" sz="2800" dirty="0" smtClean="0"/>
              <a:t>bit.ly/2rs4Yss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Half Price Books:</a:t>
            </a:r>
          </a:p>
          <a:p>
            <a:pPr algn="ctr"/>
            <a:r>
              <a:rPr lang="en-US" sz="2800" u="sng" dirty="0" smtClean="0">
                <a:hlinkClick r:id="rId5"/>
              </a:rPr>
              <a:t>https</a:t>
            </a:r>
            <a:r>
              <a:rPr lang="en-US" sz="2800" u="sng" dirty="0">
                <a:hlinkClick r:id="rId5"/>
              </a:rPr>
              <a:t>://www.halfpricebooks.com/fyb/</a:t>
            </a:r>
            <a:endParaRPr lang="en-US" sz="2800" b="1" dirty="0" smtClean="0"/>
          </a:p>
          <a:p>
            <a:pPr algn="ctr"/>
            <a:endParaRPr lang="en-US" sz="2400" dirty="0"/>
          </a:p>
        </p:txBody>
      </p:sp>
      <p:pic>
        <p:nvPicPr>
          <p:cNvPr id="8197" name="Picture 5" descr="C:\Users\briggss\AppData\Local\Microsoft\Windows\Temporary Internet Files\Content.IE5\STBOP0L0\dancing-books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7" y="76200"/>
            <a:ext cx="1794934" cy="105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53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562600"/>
            <a:ext cx="8229600" cy="1143000"/>
          </a:xfrm>
        </p:spPr>
        <p:txBody>
          <a:bodyPr/>
          <a:lstStyle/>
          <a:p>
            <a:r>
              <a:rPr lang="en-US" dirty="0" smtClean="0"/>
              <a:t>For Parents	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0584" y="2627745"/>
            <a:ext cx="47434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://www.readingrockets.org</a:t>
            </a:r>
            <a:r>
              <a:rPr lang="en-US" sz="2400" dirty="0" smtClean="0">
                <a:hlinkClick r:id="rId2"/>
              </a:rPr>
              <a:t>/</a:t>
            </a:r>
            <a:endParaRPr lang="en-US" sz="2400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4" y="1351395"/>
            <a:ext cx="4249016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5" y="3810000"/>
            <a:ext cx="4630016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0583" y="5105400"/>
            <a:ext cx="5095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5"/>
              </a:rPr>
              <a:t>http://www.colorincolorado.org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97029" y="2385774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Common Sense Media</a:t>
            </a:r>
          </a:p>
          <a:p>
            <a:r>
              <a:rPr lang="en-US" dirty="0">
                <a:hlinkClick r:id="rId6"/>
              </a:rPr>
              <a:t>https://www.commonsensemedia.org</a:t>
            </a:r>
            <a:r>
              <a:rPr lang="en-US" dirty="0" smtClean="0">
                <a:hlinkClick r:id="rId6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47800"/>
            <a:ext cx="3268229" cy="77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78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6512511" cy="1143000"/>
          </a:xfrm>
        </p:spPr>
        <p:txBody>
          <a:bodyPr/>
          <a:lstStyle/>
          <a:p>
            <a:r>
              <a:rPr lang="en-US" dirty="0" smtClean="0"/>
              <a:t>Reading Lists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524000"/>
            <a:ext cx="7315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Dallas Public Library- </a:t>
            </a:r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bit.ly/2pTTN9H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Carrollton Public Library- </a:t>
            </a: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bit.ly/2pRYPUZ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Read Kiddo </a:t>
            </a:r>
            <a:r>
              <a:rPr lang="en-US" sz="2400" dirty="0"/>
              <a:t>Read- </a:t>
            </a:r>
            <a:r>
              <a:rPr lang="en-US" sz="2400" dirty="0">
                <a:hlinkClick r:id="rId4"/>
              </a:rPr>
              <a:t>http://www.readkiddoread.com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r>
              <a:rPr lang="en-US" sz="2800" dirty="0" smtClean="0"/>
              <a:t>Barnes </a:t>
            </a:r>
            <a:r>
              <a:rPr lang="en-US" sz="2800" dirty="0"/>
              <a:t>and Noble</a:t>
            </a:r>
            <a:r>
              <a:rPr lang="en-US" sz="2800" dirty="0" smtClean="0"/>
              <a:t>: </a:t>
            </a:r>
            <a:r>
              <a:rPr lang="en-US" sz="2800" dirty="0">
                <a:hlinkClick r:id="rId5"/>
              </a:rPr>
              <a:t>http://</a:t>
            </a:r>
            <a:r>
              <a:rPr lang="en-US" sz="2800" dirty="0" smtClean="0">
                <a:hlinkClick r:id="rId5"/>
              </a:rPr>
              <a:t>bit.ly/1KcIDFy</a:t>
            </a:r>
            <a:endParaRPr lang="en-US" sz="2800" dirty="0" smtClean="0"/>
          </a:p>
          <a:p>
            <a:endParaRPr lang="en-US" dirty="0" smtClean="0"/>
          </a:p>
        </p:txBody>
      </p:sp>
      <p:pic>
        <p:nvPicPr>
          <p:cNvPr id="1026" name="Picture 2" descr="C:\Users\briggss\AppData\Local\Microsoft\Windows\Temporary Internet Files\Content.IE5\NV99RHN3\rk8_boy12[1]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76800"/>
            <a:ext cx="183832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48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1489" y="5715000"/>
            <a:ext cx="6512511" cy="1143000"/>
          </a:xfrm>
        </p:spPr>
        <p:txBody>
          <a:bodyPr/>
          <a:lstStyle/>
          <a:p>
            <a:r>
              <a:rPr lang="en-US" dirty="0" smtClean="0"/>
              <a:t>For Reading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1655" y="228600"/>
            <a:ext cx="76962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Starfall</a:t>
            </a:r>
            <a:r>
              <a:rPr lang="en-US" sz="2800" dirty="0" smtClean="0"/>
              <a:t> (Pre-K-2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)</a:t>
            </a:r>
          </a:p>
          <a:p>
            <a:endParaRPr lang="en-US" sz="2800" dirty="0" smtClean="0"/>
          </a:p>
          <a:p>
            <a:r>
              <a:rPr lang="en-US" sz="2800" dirty="0">
                <a:hlinkClick r:id="rId2"/>
              </a:rPr>
              <a:t>http://www.starfall.com</a:t>
            </a:r>
            <a:r>
              <a:rPr lang="en-US" sz="2800" dirty="0" smtClean="0">
                <a:hlinkClick r:id="rId2"/>
              </a:rPr>
              <a:t>/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Riverdeep</a:t>
            </a:r>
            <a:r>
              <a:rPr lang="en-US" sz="2800" dirty="0" smtClean="0"/>
              <a:t> (on Student Digital Resources)</a:t>
            </a:r>
          </a:p>
          <a:p>
            <a:r>
              <a:rPr lang="en-US" sz="2800" dirty="0">
                <a:solidFill>
                  <a:srgbClr val="0070C0"/>
                </a:solidFill>
                <a:hlinkClick r:id="rId3"/>
              </a:rPr>
              <a:t>http://</a:t>
            </a:r>
            <a:r>
              <a:rPr lang="en-US" sz="2800" dirty="0" smtClean="0">
                <a:solidFill>
                  <a:srgbClr val="0070C0"/>
                </a:solidFill>
                <a:hlinkClick r:id="rId3"/>
              </a:rPr>
              <a:t>bit.ly/2dynN90</a:t>
            </a:r>
            <a:endParaRPr lang="en-US" sz="2800" dirty="0" smtClean="0">
              <a:solidFill>
                <a:srgbClr val="0070C0"/>
              </a:solidFill>
            </a:endParaRPr>
          </a:p>
          <a:p>
            <a:endParaRPr lang="en-US" sz="2800" dirty="0">
              <a:solidFill>
                <a:srgbClr val="0070C0"/>
              </a:solidFill>
            </a:endParaRPr>
          </a:p>
          <a:p>
            <a:r>
              <a:rPr lang="en-US" sz="2800" dirty="0" smtClean="0"/>
              <a:t>ABCYa.com (Pre-K-5)</a:t>
            </a:r>
          </a:p>
          <a:p>
            <a:r>
              <a:rPr lang="en-US" sz="2800" dirty="0">
                <a:hlinkClick r:id="rId4"/>
              </a:rPr>
              <a:t>http://www.abcya.com</a:t>
            </a:r>
            <a:r>
              <a:rPr lang="en-US" sz="2800" dirty="0" smtClean="0">
                <a:hlinkClick r:id="rId4"/>
              </a:rPr>
              <a:t>/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Library Resources Page- </a:t>
            </a:r>
            <a:r>
              <a:rPr lang="en-US" sz="2800" dirty="0" err="1" smtClean="0"/>
              <a:t>Tumblebooks</a:t>
            </a:r>
            <a:r>
              <a:rPr lang="en-US" sz="2800" dirty="0" smtClean="0"/>
              <a:t>/ Pebble Go/ </a:t>
            </a:r>
            <a:r>
              <a:rPr lang="en-US" sz="2800" dirty="0" err="1" smtClean="0"/>
              <a:t>TrueFlix</a:t>
            </a:r>
            <a:endParaRPr lang="en-US" sz="2800" dirty="0" smtClean="0"/>
          </a:p>
          <a:p>
            <a:r>
              <a:rPr lang="es-ES_tradnl" sz="2800" u="sng" dirty="0">
                <a:hlinkClick r:id="rId5"/>
              </a:rPr>
              <a:t>http://goo.gl/fWbzWm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8002"/>
            <a:ext cx="21431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981200"/>
            <a:ext cx="182217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281" y="3290977"/>
            <a:ext cx="20859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92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Math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609600"/>
            <a:ext cx="5390065" cy="12311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Prodigy</a:t>
            </a:r>
          </a:p>
          <a:p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://www.prodigygame.com</a:t>
            </a:r>
            <a:r>
              <a:rPr lang="en-US" dirty="0" smtClean="0">
                <a:hlinkClick r:id="rId2"/>
              </a:rPr>
              <a:t>/</a:t>
            </a:r>
            <a:endParaRPr lang="en-US" dirty="0"/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332" y="900112"/>
            <a:ext cx="21145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205740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err="1"/>
              <a:t>Riverdeep</a:t>
            </a:r>
            <a:r>
              <a:rPr lang="en-US" sz="2800" dirty="0"/>
              <a:t> (on Student Digital Resources)</a:t>
            </a:r>
          </a:p>
          <a:p>
            <a:r>
              <a:rPr lang="en-US" sz="2800" dirty="0">
                <a:solidFill>
                  <a:srgbClr val="0070C0"/>
                </a:solidFill>
                <a:hlinkClick r:id="rId4"/>
              </a:rPr>
              <a:t>http://bit.ly/2dynN90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725" y="2057400"/>
            <a:ext cx="182217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C:\Users\briggss\AppData\Local\Microsoft\Windows\Temporary Internet Files\Content.IE5\STBOP0L0\math_pre_algebra[1]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8" y="4219908"/>
            <a:ext cx="3708262" cy="263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86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4401</TotalTime>
  <Words>234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Slipstream</vt:lpstr>
      <vt:lpstr>Summer Reading Jumpstart </vt:lpstr>
      <vt:lpstr>PowerPoint Presentation</vt:lpstr>
      <vt:lpstr>Carrollton Public Library</vt:lpstr>
      <vt:lpstr>Dallas Public Library</vt:lpstr>
      <vt:lpstr>Reading Takes You Places- Sheffield</vt:lpstr>
      <vt:lpstr>Other Summer Reading Programs</vt:lpstr>
      <vt:lpstr>For Parents </vt:lpstr>
      <vt:lpstr>Reading Lists</vt:lpstr>
      <vt:lpstr>For Reading</vt:lpstr>
      <vt:lpstr>For Math</vt:lpstr>
    </vt:vector>
  </TitlesOfParts>
  <Company>C-FB ISD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Reading Jumpstart</dc:title>
  <dc:creator>Briggs, Shawne</dc:creator>
  <cp:lastModifiedBy>Briggs, Shawne</cp:lastModifiedBy>
  <cp:revision>41</cp:revision>
  <cp:lastPrinted>2017-05-18T15:00:02Z</cp:lastPrinted>
  <dcterms:created xsi:type="dcterms:W3CDTF">2017-05-15T21:10:30Z</dcterms:created>
  <dcterms:modified xsi:type="dcterms:W3CDTF">2017-05-23T13:55:29Z</dcterms:modified>
</cp:coreProperties>
</file>